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57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2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2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5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3D84-0DE6-4798-BC29-DB8E211A3BD5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EEBEB-0F5D-4F1D-8FC4-A666DF69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7.jp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81"/>
            <a:ext cx="922016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0053">
            <a:off x="1482339" y="1431591"/>
            <a:ext cx="4089619" cy="5567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5562600"/>
            <a:ext cx="2230582" cy="130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562600"/>
            <a:ext cx="2230582" cy="1300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5" y="5562600"/>
            <a:ext cx="2230582" cy="13005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7" y="5557405"/>
            <a:ext cx="2230582" cy="13005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28" y="5562600"/>
            <a:ext cx="1191456" cy="1300595"/>
          </a:xfrm>
          <a:prstGeom prst="rect">
            <a:avLst/>
          </a:prstGeom>
        </p:spPr>
      </p:pic>
      <p:sp>
        <p:nvSpPr>
          <p:cNvPr id="13" name="Title 9"/>
          <p:cNvSpPr txBox="1">
            <a:spLocks/>
          </p:cNvSpPr>
          <p:nvPr/>
        </p:nvSpPr>
        <p:spPr>
          <a:xfrm>
            <a:off x="207783" y="652062"/>
            <a:ext cx="8839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 LONG BIÊN</a:t>
            </a:r>
            <a:r>
              <a:rPr lang="vi-VN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vi-VN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vi-VN" sz="3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37" y="2743200"/>
            <a:ext cx="90384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hiệt liệt chào mừng các quý vị đại biểu về dự giờ lớp MGL </a:t>
            </a:r>
            <a:r>
              <a:rPr lang="vi-VN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A5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86C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86C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486413" y="2743200"/>
            <a:ext cx="8206862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Giáo án : LQVT</a:t>
            </a:r>
          </a:p>
          <a:p>
            <a:pPr algn="ctr"/>
            <a:r>
              <a:rPr lang="vi-VN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Chủ đề: Thực vật</a:t>
            </a:r>
          </a:p>
          <a:p>
            <a:pPr algn="ctr"/>
            <a:r>
              <a:rPr lang="vi-VN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Đề tài: </a:t>
            </a:r>
            <a:r>
              <a:rPr lang="vi-VN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Số 9 . Đếm đến 9 NB nhóm số lượng 9 .</a:t>
            </a:r>
          </a:p>
          <a:p>
            <a:r>
              <a:rPr lang="vi-VN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NB số 9 </a:t>
            </a:r>
          </a:p>
          <a:p>
            <a:pPr algn="ctr"/>
            <a:r>
              <a:rPr lang="vi-VN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Lứa tuổi : 5 – 6 tuổi </a:t>
            </a:r>
          </a:p>
          <a:p>
            <a:pPr algn="ctr"/>
            <a:r>
              <a:rPr lang="vi-VN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Giáo viên : Đinh Hồng Phấn </a:t>
            </a:r>
          </a:p>
          <a:p>
            <a:endParaRPr lang="vi-VN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vi-VN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vi-VN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4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u Hoa - Nhieu Ca S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000" y="25146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462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" name="Content Placeholder 7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0000FF"/>
                </a:solidFill>
                <a:latin typeface=".VnTimeH" pitchFamily="34" charset="0"/>
              </a:rPr>
              <a:t> </a:t>
            </a:r>
            <a:endParaRPr lang="en-US" sz="240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4" name="Picture 81" descr="cay dao4 n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-381000"/>
            <a:ext cx="5181600" cy="419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92" descr="Untitled-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5435" y="3156743"/>
            <a:ext cx="3978275" cy="2779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107" descr="cay m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7982" y="-334963"/>
            <a:ext cx="6054436" cy="4144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2766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4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196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5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4864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6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5532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7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76200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8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2098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3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2286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 dirty="0">
                <a:solidFill>
                  <a:srgbClr val="0000FF"/>
                </a:solidFill>
                <a:latin typeface="Times New Roman" charset="0"/>
              </a:rPr>
              <a:t>1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12192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2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76200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8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76200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8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5532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7</a:t>
            </a:r>
          </a:p>
        </p:txBody>
      </p:sp>
      <p:sp>
        <p:nvSpPr>
          <p:cNvPr id="38" name="Rectangle 67"/>
          <p:cNvSpPr>
            <a:spLocks noChangeArrowheads="1"/>
          </p:cNvSpPr>
          <p:nvPr/>
        </p:nvSpPr>
        <p:spPr bwMode="auto">
          <a:xfrm>
            <a:off x="65532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7</a:t>
            </a:r>
          </a:p>
        </p:txBody>
      </p:sp>
      <p:sp>
        <p:nvSpPr>
          <p:cNvPr id="39" name="Rectangle 68"/>
          <p:cNvSpPr>
            <a:spLocks noChangeArrowheads="1"/>
          </p:cNvSpPr>
          <p:nvPr/>
        </p:nvSpPr>
        <p:spPr bwMode="auto">
          <a:xfrm>
            <a:off x="65532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7</a:t>
            </a:r>
          </a:p>
        </p:txBody>
      </p:sp>
      <p:sp>
        <p:nvSpPr>
          <p:cNvPr id="40" name="Rectangle 69"/>
          <p:cNvSpPr>
            <a:spLocks noChangeArrowheads="1"/>
          </p:cNvSpPr>
          <p:nvPr/>
        </p:nvSpPr>
        <p:spPr bwMode="auto">
          <a:xfrm>
            <a:off x="65532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7</a:t>
            </a:r>
          </a:p>
        </p:txBody>
      </p:sp>
      <p:sp>
        <p:nvSpPr>
          <p:cNvPr id="41" name="Rectangle 72"/>
          <p:cNvSpPr>
            <a:spLocks noChangeArrowheads="1"/>
          </p:cNvSpPr>
          <p:nvPr/>
        </p:nvSpPr>
        <p:spPr bwMode="auto">
          <a:xfrm>
            <a:off x="65532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7</a:t>
            </a:r>
          </a:p>
        </p:txBody>
      </p:sp>
      <p:sp>
        <p:nvSpPr>
          <p:cNvPr id="42" name="Rectangle 73"/>
          <p:cNvSpPr>
            <a:spLocks noChangeArrowheads="1"/>
          </p:cNvSpPr>
          <p:nvPr/>
        </p:nvSpPr>
        <p:spPr bwMode="auto">
          <a:xfrm>
            <a:off x="65532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7</a:t>
            </a:r>
          </a:p>
        </p:txBody>
      </p:sp>
      <p:sp>
        <p:nvSpPr>
          <p:cNvPr id="43" name="Rectangle 74"/>
          <p:cNvSpPr>
            <a:spLocks noChangeArrowheads="1"/>
          </p:cNvSpPr>
          <p:nvPr/>
        </p:nvSpPr>
        <p:spPr bwMode="auto">
          <a:xfrm>
            <a:off x="76200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8</a:t>
            </a:r>
          </a:p>
        </p:txBody>
      </p:sp>
      <p:sp>
        <p:nvSpPr>
          <p:cNvPr id="44" name="Rectangle 75"/>
          <p:cNvSpPr>
            <a:spLocks noChangeArrowheads="1"/>
          </p:cNvSpPr>
          <p:nvPr/>
        </p:nvSpPr>
        <p:spPr bwMode="auto">
          <a:xfrm>
            <a:off x="76200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8</a:t>
            </a:r>
          </a:p>
        </p:txBody>
      </p:sp>
      <p:pic>
        <p:nvPicPr>
          <p:cNvPr id="45" name="Picture 84" descr="mai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2" y="900906"/>
            <a:ext cx="9858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6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13001"/>
            <a:ext cx="12954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12" descr="mai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050" y="481806"/>
            <a:ext cx="1047750" cy="1295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14" descr="mai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-330994"/>
            <a:ext cx="99695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5" descr="mai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14400"/>
            <a:ext cx="935038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6" descr="mai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60" y="1192213"/>
            <a:ext cx="8620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7" descr="mai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78" y="76200"/>
            <a:ext cx="9858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18" descr="mai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03" y="1337686"/>
            <a:ext cx="9858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9" descr="mai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888" y="846138"/>
            <a:ext cx="9239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0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8654"/>
            <a:ext cx="12954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1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55" y="-158751"/>
            <a:ext cx="12954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22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2" y="103187"/>
            <a:ext cx="12954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3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55" y="596755"/>
            <a:ext cx="12954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4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48543"/>
            <a:ext cx="12954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5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45" y="230764"/>
            <a:ext cx="12954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6" descr="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" y="1129506"/>
            <a:ext cx="1295400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127"/>
          <p:cNvSpPr>
            <a:spLocks noChangeArrowheads="1"/>
          </p:cNvSpPr>
          <p:nvPr/>
        </p:nvSpPr>
        <p:spPr bwMode="auto">
          <a:xfrm>
            <a:off x="76200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8</a:t>
            </a:r>
          </a:p>
        </p:txBody>
      </p:sp>
      <p:graphicFrame>
        <p:nvGraphicFramePr>
          <p:cNvPr id="62" name="Object 128"/>
          <p:cNvGraphicFramePr>
            <a:graphicFrameLocks noChangeAspect="1"/>
          </p:cNvGraphicFramePr>
          <p:nvPr/>
        </p:nvGraphicFramePr>
        <p:xfrm>
          <a:off x="4800600" y="3429000"/>
          <a:ext cx="685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lip" r:id="rId9" imgW="2825640" imgH="2787840" progId="MS_ClipArt_Gallery.2">
                  <p:embed/>
                </p:oleObj>
              </mc:Choice>
              <mc:Fallback>
                <p:oleObj name="Clip" r:id="rId9" imgW="2825640" imgH="27878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29000"/>
                        <a:ext cx="685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" name="Picture 130" descr="hoa lan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33" descr="hoa lan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34" descr="hoa lan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35" descr="hoa lan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26413"/>
            <a:ext cx="7112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36" descr="hoa lan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505200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37" descr="hoa lan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64" y="4177145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38" descr="hoa lan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057452"/>
            <a:ext cx="73660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139"/>
          <p:cNvSpPr>
            <a:spLocks noChangeArrowheads="1"/>
          </p:cNvSpPr>
          <p:nvPr/>
        </p:nvSpPr>
        <p:spPr bwMode="auto">
          <a:xfrm>
            <a:off x="7620000" y="5867400"/>
            <a:ext cx="762000" cy="990600"/>
          </a:xfrm>
          <a:prstGeom prst="rect">
            <a:avLst/>
          </a:prstGeom>
          <a:solidFill>
            <a:srgbClr val="FFFFCC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0000FF"/>
                </a:solidFill>
                <a:latin typeface="Times New Roman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011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7214 L -0.8 -0.4161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67" y="-17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8324 L 0.025 -0.4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6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8324 L 0.00834 -0.19422 " pathEditMode="relative" ptsTypes="AA">
                                      <p:cBhvr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8324 L -0.10833 -0.194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61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0" y="238360"/>
            <a:ext cx="8270412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00" y="0"/>
            <a:ext cx="9237400" cy="6906987"/>
          </a:xfr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14834" y="6582101"/>
            <a:ext cx="3222755" cy="229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68642" y="1820561"/>
            <a:ext cx="2336803" cy="11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8272183" y="1708225"/>
            <a:ext cx="84733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839" y="1820561"/>
            <a:ext cx="2336803" cy="11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7814" y="1820561"/>
            <a:ext cx="2336803" cy="11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65639" y="1820561"/>
            <a:ext cx="2336803" cy="11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1120" y="1820561"/>
            <a:ext cx="2336803" cy="11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4536" y="1827810"/>
            <a:ext cx="2336803" cy="11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3262" y="1820552"/>
            <a:ext cx="2336803" cy="11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47039" y="1827810"/>
            <a:ext cx="2336803" cy="11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36740" y="1820555"/>
            <a:ext cx="2336803" cy="11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123" y="3725676"/>
            <a:ext cx="1752600" cy="10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17097" y="3744272"/>
            <a:ext cx="1752600" cy="10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7895" y="3740230"/>
            <a:ext cx="1752600" cy="10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3222" y="3743592"/>
            <a:ext cx="1752600" cy="10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09457" y="3740231"/>
            <a:ext cx="1752600" cy="10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27189" y="3725628"/>
            <a:ext cx="1752600" cy="10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29506" y="3744273"/>
            <a:ext cx="1752600" cy="10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65889" y="3725627"/>
            <a:ext cx="1752600" cy="10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8329250" y="3798183"/>
            <a:ext cx="80471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38388" y="3744273"/>
            <a:ext cx="1752600" cy="106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9325745" cy="6858000"/>
          </a:xfrm>
        </p:spPr>
      </p:pic>
      <p:sp>
        <p:nvSpPr>
          <p:cNvPr id="9" name="TextBox 8"/>
          <p:cNvSpPr txBox="1"/>
          <p:nvPr/>
        </p:nvSpPr>
        <p:spPr>
          <a:xfrm>
            <a:off x="1752600" y="1142997"/>
            <a:ext cx="495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just"/>
            <a:r>
              <a:rPr lang="vi-VN" sz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  <a:endParaRPr lang="en-US" sz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5" y="6927"/>
            <a:ext cx="9325745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09543" y="2033547"/>
            <a:ext cx="2228573" cy="120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555" y="2027204"/>
            <a:ext cx="2228576" cy="122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7528" y="2063901"/>
            <a:ext cx="2235510" cy="114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4002" y="2036844"/>
            <a:ext cx="2235513" cy="119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7732" y="2058626"/>
            <a:ext cx="2228581" cy="115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74767" y="2065740"/>
            <a:ext cx="2201653" cy="117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0129" y="2153498"/>
            <a:ext cx="2270090" cy="106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15833" y="3931194"/>
            <a:ext cx="1894841" cy="10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398" y="3947667"/>
            <a:ext cx="1861890" cy="10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2448" y="3970224"/>
            <a:ext cx="1879302" cy="10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6701" y="3968573"/>
            <a:ext cx="1820079" cy="10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53370" y="3970225"/>
            <a:ext cx="1816775" cy="10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2002" y="3977151"/>
            <a:ext cx="1865448" cy="10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5842" y="3994549"/>
            <a:ext cx="1830652" cy="10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56198" y="3991415"/>
            <a:ext cx="1900083" cy="10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59055" y="3998341"/>
            <a:ext cx="1886230" cy="106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473631" y="2176626"/>
            <a:ext cx="75709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7984" y="2036524"/>
            <a:ext cx="2228582" cy="12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09449" y="2050026"/>
            <a:ext cx="2238911" cy="124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8406043" y="4001114"/>
            <a:ext cx="77094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5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4.07407E-6 L 0.20868 -0.0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-0.00833 L 0.15364 -0.00833 C 0.20972 -0.00833 0.27864 0.06065 0.27864 0.11667 L 0.27864 0.24167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6 -0.03888 L 0.21632 -0.03888 C 0.29653 -0.03888 0.39549 0.03149 0.39549 0.08889 L 0.39549 0.21667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53334 -0.09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62674 -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37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76701 -0.0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8165 -0.18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16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90955 -0.1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69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1.01944 -0.175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72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9" y="6927"/>
            <a:ext cx="921490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743200" y="2101149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Trò</a:t>
            </a:r>
            <a:r>
              <a:rPr lang="en-US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7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chơi</a:t>
            </a:r>
            <a:endParaRPr lang="en-US" sz="7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92</Words>
  <Application>Microsoft Office PowerPoint</Application>
  <PresentationFormat>On-screen Show (4:3)</PresentationFormat>
  <Paragraphs>37</Paragraphs>
  <Slides>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35</cp:revision>
  <dcterms:created xsi:type="dcterms:W3CDTF">2017-02-25T03:21:01Z</dcterms:created>
  <dcterms:modified xsi:type="dcterms:W3CDTF">2017-03-16T12:34:20Z</dcterms:modified>
</cp:coreProperties>
</file>